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1064" y="-104"/>
      </p:cViewPr>
      <p:guideLst>
        <p:guide orient="horz" pos="4251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theme/theme1.xml><?xml version="1.0" encoding="utf-8"?>
<a:theme xmlns:a="http://schemas.openxmlformats.org/drawingml/2006/main" name="ALMAppt_Template_4-3_e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ALMAppt_Template_4-3_eng.thmx</Template>
  <TotalTime>15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ALMAppt_Template_4-3_eng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Felipe Pinto Randolph</dc:creator>
  <cp:lastModifiedBy>Jose Felipe Pinto Randolph</cp:lastModifiedBy>
  <cp:revision>1</cp:revision>
  <dcterms:created xsi:type="dcterms:W3CDTF">2015-12-15T21:59:10Z</dcterms:created>
  <dcterms:modified xsi:type="dcterms:W3CDTF">2015-12-15T22:14:59Z</dcterms:modified>
</cp:coreProperties>
</file>