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B0CF"/>
    <a:srgbClr val="F4D0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9"/>
    <p:restoredTop sz="94661"/>
  </p:normalViewPr>
  <p:slideViewPr>
    <p:cSldViewPr snapToGrid="0" snapToObjects="1">
      <p:cViewPr varScale="1">
        <p:scale>
          <a:sx n="120" d="100"/>
          <a:sy n="120" d="100"/>
        </p:scale>
        <p:origin x="240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DF09A-0697-0043-9E4E-BB3262467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832FC6-0AAB-DD4C-8DFB-7F8C570CC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D0962-FEFA-914D-AEC0-0FB847414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5C79F-B1E4-4241-83E3-EDC19AD1E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4D76D-ACDF-D849-90C5-3F90B730A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5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38467-A130-5F41-92FE-C202C8EE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2D5243-6AE4-0148-A2DE-FEB8E19903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705511-AC95-054D-B70E-F13BD8632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E0C4D-30AA-7446-AFE8-8B4D9145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BC648E-F0A6-8441-A079-F9A7F3612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D8908-247E-AF42-90A9-B35416EC4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4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4882-70A8-5B44-AE07-8830B226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ABBBB-3367-EE41-AB49-EB41AD955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017CD-6563-B945-83E7-05A3E90E8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3ADF-7599-5145-9A5E-E99DCB4C8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F5756-F304-AB49-8EE9-F2C465809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46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1DCB88-5D2B-0740-8F66-E66B86BEEE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FBD19A-7E2F-7641-AEA0-ACE44E6D92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9EF1D-0225-B945-85E3-C27E6327C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3CED0-F140-8B4D-8E3F-F57412775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8663D-81D3-3344-A344-CB2F10C62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8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D5932-A4B2-3147-9400-E6C217385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A1891-BD1F-A54B-91E2-5A952A09F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39C38-3FA9-A94E-B173-EF649D69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492CF-78B3-764B-8926-268CD1CAC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7E989-F6E1-8245-963F-FC4AF10D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07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9870-265C-344C-9C53-AE79E6156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C6FFD-B4CA-1341-8F1A-FCF3E0CDC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AEB0C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ADBF2-04C7-7140-A21F-E61D4976D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7D3B9-EB56-1047-9192-1DB587905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C713E-C63F-5148-B510-91F4990DA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3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9A7F2-9B4D-E843-827A-3F81C9C49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CFED4-620E-C14D-99D6-53C49C916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6pPr>
              <a:defRPr/>
            </a:lvl6pPr>
            <a:lvl7pPr>
              <a:defRPr/>
            </a:lvl7pPr>
            <a:lvl8pPr marL="3200400" indent="0">
              <a:buNone/>
              <a:defRPr/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A111D-C48B-1742-A1F0-7BB44A83E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B99493-6409-634E-9545-CA029C6D5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88986C-959F-0347-905D-B00777D8A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71DDB-94C3-9944-A4EC-BEAE93AD3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8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C8D19-C367-2648-9BF5-B4C8D8585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89EA3-FA2B-5D49-B8AD-5808E8555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E9DE7A-C1C7-5345-B128-7694C561B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05C68C-116A-F34C-A9FE-A15FAAD79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3DC9D8-872E-2D46-A006-4BE59B2ED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E9BF17-C9FD-B849-B2F7-A508649D5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C403BE-1B70-C144-94BD-AD70741C1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1E31C4-33B1-BC44-A6C9-47E97F82B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7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CB018-96DE-0649-A500-030B8F006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2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6171A9-C634-EF4A-B926-DB2CA9557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778F9-D5D6-6E4A-BA5A-8DB276709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FF7627-7E3A-0448-8600-79B05F05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13FA4-0FB8-484F-98C4-D2BBEAA5A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6242"/>
            <a:ext cx="10515600" cy="2490810"/>
          </a:xfrm>
        </p:spPr>
        <p:txBody>
          <a:bodyPr>
            <a:no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35FE31-4BE2-D54B-98F6-23E1989B6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366197-0E55-5946-8459-E353630DD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BA7169-26E1-8646-9C7C-8B11B3BE6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27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91040B-BB66-6C45-9FC3-48B121A76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D02E7E-9E54-2349-8B2B-839CBBD01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A4B96-274A-C846-B92F-ADF347B2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2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AF2D-C5B2-5041-9133-5221ECA5E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16259-F528-D648-A213-682CD1B4B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0051D4-BB8D-8C4E-A989-9AB44C9E1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FD28C-3AB1-4246-B85D-83B3B9E7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2B202-2070-414D-BEF7-05EA39ADD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CA8981-6C9A-7B45-B0C8-9E891653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8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D0586FD-6602-8146-8B44-019EB0DC1E9B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1A0741-BC15-544F-945C-9DDF5B1A2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F2499-47DF-E64A-BB52-B2DEA4F23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02A8B-36A8-1D47-9659-B4775C9264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06F3B-3204-2F4F-951F-65DF90043963}" type="datetimeFigureOut">
              <a:rPr lang="en-US" smtClean="0"/>
              <a:t>8/7/20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5B8CC-E194-6F42-9678-080B1A476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72E14-5574-BB4B-A532-BC70C0F5B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8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8EE61-AF65-6C4C-AF78-AD71B66A6E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B1B9EA-D712-124B-B336-DF92770C3D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573369"/>
      </p:ext>
    </p:extLst>
  </p:cSld>
  <p:clrMapOvr>
    <a:masterClrMapping/>
  </p:clrMapOvr>
</p:sld>
</file>

<file path=ppt/theme/theme1.xml><?xml version="1.0" encoding="utf-8"?>
<a:theme xmlns:a="http://schemas.openxmlformats.org/drawingml/2006/main" name="ALMA (Light)">
  <a:themeElements>
    <a:clrScheme name="Custom 2">
      <a:dk1>
        <a:srgbClr val="21336F"/>
      </a:dk1>
      <a:lt1>
        <a:srgbClr val="FFFFFF"/>
      </a:lt1>
      <a:dk2>
        <a:srgbClr val="21336F"/>
      </a:dk2>
      <a:lt2>
        <a:srgbClr val="FFFFFF"/>
      </a:lt2>
      <a:accent1>
        <a:srgbClr val="4472C4"/>
      </a:accent1>
      <a:accent2>
        <a:srgbClr val="ED7D31"/>
      </a:accent2>
      <a:accent3>
        <a:srgbClr val="A5A0A5"/>
      </a:accent3>
      <a:accent4>
        <a:srgbClr val="FFC000"/>
      </a:accent4>
      <a:accent5>
        <a:srgbClr val="5B9BD5"/>
      </a:accent5>
      <a:accent6>
        <a:srgbClr val="2DAE0B"/>
      </a:accent6>
      <a:hlink>
        <a:srgbClr val="F4D00A"/>
      </a:hlink>
      <a:folHlink>
        <a:srgbClr val="F4D00A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MA – PPT Template – V3" id="{88D975DA-8DDD-9948-8650-1F1E88F7BB17}" vid="{4AD32C4B-487C-7C42-B7FF-42D8D7E283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ALMA (Light)</Template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ALMA (Light)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2020-08-07T19:13:08Z</dcterms:created>
  <dcterms:modified xsi:type="dcterms:W3CDTF">2020-08-07T19:16:21Z</dcterms:modified>
</cp:coreProperties>
</file>